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42113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007B9"/>
    <a:srgbClr val="00FF00"/>
    <a:srgbClr val="F07010"/>
    <a:srgbClr val="EE6612"/>
    <a:srgbClr val="E3721D"/>
    <a:srgbClr val="EACC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88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21582" cy="493633"/>
          </a:xfrm>
          <a:prstGeom prst="rect">
            <a:avLst/>
          </a:prstGeom>
        </p:spPr>
        <p:txBody>
          <a:bodyPr vert="horz" lIns="91956" tIns="45976" rIns="91956" bIns="45976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956" tIns="45976" rIns="91956" bIns="45976" rtlCol="0"/>
          <a:lstStyle>
            <a:lvl1pPr algn="r">
              <a:defRPr sz="1200"/>
            </a:lvl1pPr>
          </a:lstStyle>
          <a:p>
            <a:fld id="{241A183B-665E-4416-89EE-33AC5F8A93F1}" type="datetimeFigureOut">
              <a:rPr lang="fr-FR" smtClean="0"/>
              <a:t>30/06/2023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6" tIns="45976" rIns="91956" bIns="45976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4212" y="4689516"/>
            <a:ext cx="5393690" cy="4442698"/>
          </a:xfrm>
          <a:prstGeom prst="rect">
            <a:avLst/>
          </a:prstGeom>
        </p:spPr>
        <p:txBody>
          <a:bodyPr vert="horz" lIns="91956" tIns="45976" rIns="91956" bIns="4597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6" y="9377316"/>
            <a:ext cx="2921582" cy="493633"/>
          </a:xfrm>
          <a:prstGeom prst="rect">
            <a:avLst/>
          </a:prstGeom>
        </p:spPr>
        <p:txBody>
          <a:bodyPr vert="horz" lIns="91956" tIns="45976" rIns="91956" bIns="45976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956" tIns="45976" rIns="91956" bIns="45976" rtlCol="0" anchor="b"/>
          <a:lstStyle>
            <a:lvl1pPr algn="r">
              <a:defRPr sz="1200"/>
            </a:lvl1pPr>
          </a:lstStyle>
          <a:p>
            <a:fld id="{927642A2-FA33-45BC-96D4-00F34BA078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7871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474E-B641-4B8A-A98E-DC79DE31CCBD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417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B038-2C14-426B-8697-AAAB8ED4BF18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089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78410-6044-4402-836D-9219215D1474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824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18E7-809F-4C47-A1F1-F263A2383BFC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331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6EC3-7AB1-4587-845A-23BD429FBAF0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743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CB422-4B8D-4675-9CE9-5FE137F1D93C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991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3E39-24BD-45CD-BC27-FE74813C51D7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33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A3EF-CF7A-42EA-AE20-1C9DE2629CD4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390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9E0-A08C-4417-A178-E2B6BCA46B1E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748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F3A2-E7DB-49F7-A840-524699B31684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984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4796-5268-4498-B737-08F7C874817F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636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1DD54-DA4E-4F8E-8794-1CDC67A57C1F}" type="datetime1">
              <a:rPr lang="fr-FR" smtClean="0"/>
              <a:t>30/06/2023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86BBC-96B1-4FF7-B9CB-B8C81A8F4E3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86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jpeg"/><Relationship Id="rId18" Type="http://schemas.openxmlformats.org/officeDocument/2006/relationships/image" Target="../media/image10.png"/><Relationship Id="rId3" Type="http://schemas.openxmlformats.org/officeDocument/2006/relationships/hyperlink" Target="http://www.google.fr/url?sa=i&amp;rct=j&amp;q=&amp;esrc=s&amp;source=images&amp;cd=&amp;cad=rja&amp;uact=8&amp;ved=0ahUKEwj51q3Yz-3WAhUDnBoKHRz0Ak8QjRwIBw&amp;url=http://www.mes-coloriages-preferes.biz/Dessin/Couleurs/Imprimer/Animaux/Poisson/19116&amp;psig=AOvVaw0W11svyFD8fBXfisbne5xH&amp;ust=1507984892172467" TargetMode="External"/><Relationship Id="rId21" Type="http://schemas.openxmlformats.org/officeDocument/2006/relationships/image" Target="../media/image13.jpeg"/><Relationship Id="rId7" Type="http://schemas.openxmlformats.org/officeDocument/2006/relationships/hyperlink" Target="https://www.google.fr/url?sa=i&amp;url=https://www.redbubble.com/fr/i/impression-photo/Symbole-v%C3%A9g%C3%A9talien-et-v%C3%A9g%C3%A9tarien-par-gatecomet/20856632.6Q0TX&amp;psig=AOvVaw2MZyv6SriFVgj0EFeddoUh&amp;ust=1615544630766000&amp;source=images&amp;cd=vfe&amp;ved=0CAIQjRxqFwoTCPjO-fSCqO8CFQAAAAAdAAAAABAD" TargetMode="External"/><Relationship Id="rId12" Type="http://schemas.openxmlformats.org/officeDocument/2006/relationships/hyperlink" Target="https://www.google.fr/url?sa=i&amp;rct=j&amp;q=&amp;esrc=s&amp;source=images&amp;cd=&amp;cad=rja&amp;uact=8&amp;ved=0ahUKEwjBiKy23b3XAhWSEewKHfmfB_UQjRwIBw&amp;url=https://fr.depositphotos.com/27715117/stock-illustration-cartoon-happy-zucchini-character.html&amp;psig=AOvVaw3Tg43nBKtOnb_imW9PNOHz&amp;ust=1510737308074884" TargetMode="External"/><Relationship Id="rId17" Type="http://schemas.openxmlformats.org/officeDocument/2006/relationships/hyperlink" Target="https://www.google.fr/url?sa=i&amp;rct=j&amp;q=&amp;esrc=s&amp;source=images&amp;cd=&amp;cad=rja&amp;uact=8&amp;ved=0ahUKEwiAm7WYh__WAhXFlxoKHV5sBMMQjRwIBw&amp;url=https://fr.wikipedia.org/wiki/Fichier:Label_Rouge.svg&amp;psig=AOvVaw1aN5kzy_8UUZoX9aS_DDPG&amp;ust=1508583915168499" TargetMode="External"/><Relationship Id="rId2" Type="http://schemas.openxmlformats.org/officeDocument/2006/relationships/image" Target="../media/image1.jpeg"/><Relationship Id="rId16" Type="http://schemas.openxmlformats.org/officeDocument/2006/relationships/image" Target="../media/image9.jpeg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jpeg"/><Relationship Id="rId5" Type="http://schemas.openxmlformats.org/officeDocument/2006/relationships/hyperlink" Target="http://www.google.fr/url?sa=i&amp;rct=j&amp;q=&amp;esrc=s&amp;source=images&amp;cd=&amp;cad=rja&amp;uact=8&amp;ved=0ahUKEwiev_nk3b3XAhWS2qQKHc4jA3wQjRwIBw&amp;url=http://www.coloori.com/coloriage-fruit-rigolo/&amp;psig=AOvVaw28t4H7xnSODUofr-vJjEPm&amp;ust=1510737428779728" TargetMode="External"/><Relationship Id="rId15" Type="http://schemas.openxmlformats.org/officeDocument/2006/relationships/hyperlink" Target="http://www.google.fr/url?sa=i&amp;rct=j&amp;q=&amp;esrc=s&amp;source=images&amp;cd=&amp;cad=rja&amp;uact=8&amp;ved=0ahUKEwjdxpee-PTWAhUC0xoKHV3sAzgQjRwIBw&amp;url=http://www.vedura.fr/guide/ecolabel/le-porc-francais&amp;psig=AOvVaw0HxV14fPcyGYRkX9_mHGwg&amp;ust=1508236307596581" TargetMode="External"/><Relationship Id="rId10" Type="http://schemas.openxmlformats.org/officeDocument/2006/relationships/hyperlink" Target="https://www.google.fr/url?sa=i&amp;rct=j&amp;q=&amp;esrc=s&amp;source=images&amp;cd=&amp;cad=rja&amp;uact=8&amp;ved=0ahUKEwjlj-WI_tTWAhXKXhoKHV1tAGcQjRwIBw&amp;url=https://www.educol.net/coloriage-toque-de-cuisinier-i10339.html&amp;psig=AOvVaw3uyWUqZ8WgkNpa86xIruMg&amp;ust=1507138362034936" TargetMode="External"/><Relationship Id="rId19" Type="http://schemas.openxmlformats.org/officeDocument/2006/relationships/image" Target="../media/image11.jpeg"/><Relationship Id="rId4" Type="http://schemas.openxmlformats.org/officeDocument/2006/relationships/image" Target="../media/image2.jpeg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Éléments De Dessin Animé De Plage Et D'ét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60" y="-611069"/>
            <a:ext cx="7200800" cy="72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5496" y="6525344"/>
            <a:ext cx="3441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i="1" dirty="0">
                <a:solidFill>
                  <a:srgbClr val="0000FF"/>
                </a:solidFill>
              </a:rPr>
              <a:t>Menu sous réserve de modifications pour des impératifs </a:t>
            </a:r>
            <a:r>
              <a:rPr lang="fr-FR" sz="900" b="1" i="1" dirty="0" smtClean="0">
                <a:solidFill>
                  <a:srgbClr val="0000FF"/>
                </a:solidFill>
              </a:rPr>
              <a:t>techniques</a:t>
            </a:r>
            <a:endParaRPr lang="fr-FR" sz="900" b="1" dirty="0">
              <a:solidFill>
                <a:srgbClr val="0000FF"/>
              </a:solidFill>
            </a:endParaRPr>
          </a:p>
        </p:txBody>
      </p:sp>
      <p:sp>
        <p:nvSpPr>
          <p:cNvPr id="9" name="AutoShape 2" descr="Résultat de recherche d'images pour &quot;neige qui tombe dessin couleur&quot;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87624" y="77723"/>
            <a:ext cx="6957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MENU </a:t>
            </a:r>
          </a:p>
          <a:p>
            <a:pPr algn="ctr"/>
            <a:r>
              <a:rPr lang="fr-FR" sz="2400" b="1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du 07 Août au 11 Août 2023</a:t>
            </a:r>
            <a:endParaRPr lang="fr-FR" sz="2400" dirty="0">
              <a:solidFill>
                <a:srgbClr val="0000FF"/>
              </a:solidFill>
              <a:latin typeface="Segoe Print" panose="020006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835696" y="986683"/>
            <a:ext cx="1748011" cy="2340000"/>
          </a:xfrm>
          <a:prstGeom prst="rect">
            <a:avLst/>
          </a:prstGeom>
          <a:ln w="317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Mardi 08 Août</a:t>
            </a:r>
            <a:endParaRPr lang="fr-FR" sz="1400" b="1" dirty="0"/>
          </a:p>
          <a:p>
            <a:pPr algn="ctr"/>
            <a:endParaRPr lang="fr-FR" sz="800" dirty="0" smtClean="0"/>
          </a:p>
          <a:p>
            <a:pPr algn="ctr"/>
            <a:r>
              <a:rPr lang="fr-FR" sz="1200" dirty="0" smtClean="0"/>
              <a:t>Œuf dur, mayonnaise </a:t>
            </a:r>
            <a:endParaRPr lang="fr-FR" sz="1200" dirty="0"/>
          </a:p>
          <a:p>
            <a:pPr algn="ctr"/>
            <a:endParaRPr lang="fr-FR" sz="800" dirty="0" smtClean="0"/>
          </a:p>
          <a:p>
            <a:pPr algn="ctr"/>
            <a:r>
              <a:rPr lang="fr-FR" sz="1200" dirty="0" smtClean="0"/>
              <a:t>Boulettes de bœuf </a:t>
            </a:r>
          </a:p>
          <a:p>
            <a:pPr algn="ctr"/>
            <a:r>
              <a:rPr lang="fr-FR" sz="1200" dirty="0" smtClean="0"/>
              <a:t>à la tomate</a:t>
            </a:r>
            <a:endParaRPr lang="fr-FR" sz="1200" dirty="0"/>
          </a:p>
          <a:p>
            <a:pPr algn="ctr"/>
            <a:endParaRPr lang="fr-FR" sz="800" dirty="0" smtClean="0"/>
          </a:p>
          <a:p>
            <a:pPr algn="ctr"/>
            <a:r>
              <a:rPr lang="fr-FR" sz="1200" dirty="0" smtClean="0"/>
              <a:t>Pâtes au gruyère</a:t>
            </a:r>
            <a:endParaRPr lang="fr-FR" sz="1200" dirty="0"/>
          </a:p>
          <a:p>
            <a:pPr algn="ctr"/>
            <a:endParaRPr lang="fr-FR" sz="800" dirty="0" smtClean="0"/>
          </a:p>
          <a:p>
            <a:pPr algn="ctr"/>
            <a:r>
              <a:rPr lang="fr-FR" sz="1200" dirty="0" smtClean="0"/>
              <a:t>Crème dessert au chocolat</a:t>
            </a:r>
          </a:p>
          <a:p>
            <a:pPr algn="ctr"/>
            <a:r>
              <a:rPr lang="fr-FR" sz="1200" dirty="0" smtClean="0"/>
              <a:t>____________________</a:t>
            </a:r>
            <a:endParaRPr lang="fr-FR" sz="1200" dirty="0"/>
          </a:p>
          <a:p>
            <a:pPr algn="ctr"/>
            <a:r>
              <a:rPr lang="fr-FR" sz="1200" dirty="0"/>
              <a:t>Goûter </a:t>
            </a:r>
            <a:r>
              <a:rPr lang="fr-FR" sz="1200" dirty="0" smtClean="0"/>
              <a:t>: </a:t>
            </a:r>
            <a:r>
              <a:rPr lang="fr-FR" sz="1000" dirty="0" smtClean="0"/>
              <a:t>Biscuit / jus de fruit</a:t>
            </a:r>
            <a:endParaRPr lang="fr-FR" sz="12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5496" y="986681"/>
            <a:ext cx="1748011" cy="2339102"/>
          </a:xfrm>
          <a:prstGeom prst="rect">
            <a:avLst/>
          </a:prstGeom>
          <a:ln w="31750"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Lundi 07 Août</a:t>
            </a:r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Tarte aux légumes</a:t>
            </a:r>
            <a:endParaRPr lang="fr-FR" sz="1200" dirty="0"/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Pilon de poulet grillé</a:t>
            </a:r>
            <a:endParaRPr lang="fr-FR" sz="1200" dirty="0"/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Petits pois carottes</a:t>
            </a:r>
            <a:endParaRPr lang="fr-FR" sz="1200" dirty="0"/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Nectarine</a:t>
            </a:r>
            <a:endParaRPr lang="fr-FR" sz="1200" dirty="0"/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____________________</a:t>
            </a:r>
            <a:endParaRPr lang="fr-FR" sz="1200" dirty="0"/>
          </a:p>
          <a:p>
            <a:pPr algn="ctr"/>
            <a:r>
              <a:rPr lang="fr-FR" sz="1200" dirty="0"/>
              <a:t>Goûter </a:t>
            </a:r>
            <a:r>
              <a:rPr lang="fr-FR" sz="1200" dirty="0" smtClean="0"/>
              <a:t>: Pain / Nutella®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635896" y="980728"/>
            <a:ext cx="1820019" cy="2340000"/>
          </a:xfrm>
          <a:prstGeom prst="rect">
            <a:avLst/>
          </a:prstGeom>
          <a:ln w="317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Mercredi </a:t>
            </a:r>
            <a:r>
              <a:rPr lang="fr-FR" sz="1400" b="1" dirty="0" smtClean="0"/>
              <a:t>09 Août</a:t>
            </a:r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Salade de riz</a:t>
            </a:r>
          </a:p>
          <a:p>
            <a:pPr algn="ctr"/>
            <a:r>
              <a:rPr lang="fr-FR" sz="1000" dirty="0" smtClean="0"/>
              <a:t>(</a:t>
            </a:r>
            <a:r>
              <a:rPr lang="fr-FR" sz="1000" i="1" dirty="0" smtClean="0"/>
              <a:t>tomate, maïs, thon</a:t>
            </a:r>
            <a:r>
              <a:rPr lang="fr-FR" sz="1000" dirty="0" smtClean="0"/>
              <a:t>)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Galette fromagère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Haricots verts persillés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Glace</a:t>
            </a:r>
          </a:p>
          <a:p>
            <a:pPr algn="ctr"/>
            <a:r>
              <a:rPr lang="fr-FR" sz="1200" dirty="0" smtClean="0"/>
              <a:t>_____________________</a:t>
            </a:r>
          </a:p>
          <a:p>
            <a:pPr algn="ctr"/>
            <a:r>
              <a:rPr lang="fr-FR" sz="1200" dirty="0" smtClean="0"/>
              <a:t>Goûter : Pain / fromage</a:t>
            </a:r>
            <a:endParaRPr lang="fr-FR" sz="1200" dirty="0"/>
          </a:p>
          <a:p>
            <a:pPr algn="ctr"/>
            <a:endParaRPr lang="fr-FR" sz="1200" dirty="0"/>
          </a:p>
        </p:txBody>
      </p:sp>
      <p:sp>
        <p:nvSpPr>
          <p:cNvPr id="26" name="ZoneTexte 25"/>
          <p:cNvSpPr txBox="1"/>
          <p:nvPr/>
        </p:nvSpPr>
        <p:spPr>
          <a:xfrm>
            <a:off x="7236296" y="986682"/>
            <a:ext cx="1835698" cy="2400657"/>
          </a:xfrm>
          <a:prstGeom prst="rect">
            <a:avLst/>
          </a:prstGeom>
          <a:ln w="317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Vendredi 11 Août</a:t>
            </a:r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Salade d’</a:t>
            </a:r>
            <a:r>
              <a:rPr lang="fr-FR" sz="1200" dirty="0" err="1" smtClean="0"/>
              <a:t>Ebly</a:t>
            </a:r>
            <a:r>
              <a:rPr lang="fr-FR" sz="1200" dirty="0" smtClean="0"/>
              <a:t>®</a:t>
            </a:r>
            <a:endParaRPr lang="fr-FR" sz="1200" dirty="0"/>
          </a:p>
          <a:p>
            <a:pPr algn="ctr"/>
            <a:r>
              <a:rPr lang="fr-FR" sz="1000" dirty="0" smtClean="0"/>
              <a:t>(</a:t>
            </a:r>
            <a:r>
              <a:rPr lang="fr-FR" sz="1000" i="1" dirty="0" smtClean="0"/>
              <a:t>concombres, olives, tomates</a:t>
            </a:r>
            <a:r>
              <a:rPr lang="fr-FR" sz="1000" dirty="0" smtClean="0"/>
              <a:t>)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Rôti de porc aux herbes</a:t>
            </a:r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Ratatouille</a:t>
            </a:r>
            <a:endParaRPr lang="fr-FR" sz="1200" dirty="0"/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Eclair au chocolat</a:t>
            </a:r>
          </a:p>
          <a:p>
            <a:pPr algn="ctr"/>
            <a:r>
              <a:rPr lang="fr-FR" sz="1200" dirty="0"/>
              <a:t>_____________________</a:t>
            </a:r>
          </a:p>
          <a:p>
            <a:pPr algn="ctr"/>
            <a:r>
              <a:rPr lang="fr-FR" sz="900" dirty="0"/>
              <a:t>Goûter </a:t>
            </a:r>
            <a:r>
              <a:rPr lang="fr-FR" sz="900" dirty="0" smtClean="0"/>
              <a:t>: Yaourt à boire / barre de céréales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5508104" y="980727"/>
            <a:ext cx="1692000" cy="2385268"/>
          </a:xfrm>
          <a:prstGeom prst="rect">
            <a:avLst/>
          </a:prstGeom>
          <a:ln w="317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Jeudi 10 Août</a:t>
            </a:r>
          </a:p>
          <a:p>
            <a:pPr algn="ctr"/>
            <a:endParaRPr lang="fr-FR" sz="800" dirty="0" smtClean="0"/>
          </a:p>
          <a:p>
            <a:pPr algn="ctr"/>
            <a:r>
              <a:rPr lang="fr-FR" sz="1200" dirty="0" smtClean="0"/>
              <a:t>Melon</a:t>
            </a:r>
          </a:p>
          <a:p>
            <a:pPr algn="ctr"/>
            <a:endParaRPr lang="fr-FR" sz="800" dirty="0"/>
          </a:p>
          <a:p>
            <a:pPr algn="ctr"/>
            <a:r>
              <a:rPr lang="fr-FR" sz="1100" dirty="0" smtClean="0"/>
              <a:t>Moules marinières</a:t>
            </a:r>
          </a:p>
          <a:p>
            <a:pPr algn="ctr"/>
            <a:endParaRPr lang="fr-FR" sz="800" dirty="0"/>
          </a:p>
          <a:p>
            <a:pPr algn="ctr"/>
            <a:r>
              <a:rPr lang="fr-FR" sz="1200" dirty="0" smtClean="0"/>
              <a:t>Frites</a:t>
            </a:r>
          </a:p>
          <a:p>
            <a:pPr algn="ctr"/>
            <a:endParaRPr lang="fr-FR" sz="800" dirty="0" smtClean="0"/>
          </a:p>
          <a:p>
            <a:pPr algn="ctr"/>
            <a:r>
              <a:rPr lang="fr-FR" sz="1200" dirty="0" smtClean="0"/>
              <a:t>Fromage</a:t>
            </a:r>
          </a:p>
          <a:p>
            <a:pPr algn="ctr"/>
            <a:endParaRPr lang="fr-FR" sz="800" dirty="0"/>
          </a:p>
          <a:p>
            <a:pPr algn="ctr"/>
            <a:r>
              <a:rPr lang="fr-FR" sz="1200" dirty="0" smtClean="0"/>
              <a:t>Compote</a:t>
            </a:r>
            <a:endParaRPr lang="fr-FR" sz="1200" dirty="0"/>
          </a:p>
          <a:p>
            <a:pPr algn="ctr"/>
            <a:r>
              <a:rPr lang="fr-FR" sz="1200" dirty="0" smtClean="0"/>
              <a:t>___________________</a:t>
            </a:r>
            <a:endParaRPr lang="fr-FR" sz="1200" dirty="0"/>
          </a:p>
          <a:p>
            <a:pPr algn="ctr"/>
            <a:r>
              <a:rPr lang="fr-FR" sz="1200" dirty="0"/>
              <a:t>Goûter </a:t>
            </a:r>
            <a:r>
              <a:rPr lang="fr-FR" sz="1200" dirty="0" smtClean="0"/>
              <a:t>: Brownie chocolat / sirop à l’eau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3635896" y="3465413"/>
            <a:ext cx="1820019" cy="2340000"/>
          </a:xfrm>
          <a:prstGeom prst="rect">
            <a:avLst/>
          </a:prstGeom>
          <a:ln w="317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Mercredi 09 Août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/>
              <a:t>Salade de riz</a:t>
            </a:r>
          </a:p>
          <a:p>
            <a:pPr algn="ctr"/>
            <a:r>
              <a:rPr lang="fr-FR" sz="1000" dirty="0"/>
              <a:t>(</a:t>
            </a:r>
            <a:r>
              <a:rPr lang="fr-FR" sz="1000" i="1" dirty="0"/>
              <a:t>tomate, maïs, thon</a:t>
            </a:r>
            <a:r>
              <a:rPr lang="fr-FR" sz="1000" dirty="0"/>
              <a:t>)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Pilon de poulet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/>
              <a:t>Chips</a:t>
            </a:r>
          </a:p>
          <a:p>
            <a:pPr algn="ctr"/>
            <a:endParaRPr lang="fr-FR" sz="1200" dirty="0" smtClean="0"/>
          </a:p>
          <a:p>
            <a:pPr algn="ctr"/>
            <a:r>
              <a:rPr lang="fr-FR" sz="1200" dirty="0" smtClean="0"/>
              <a:t>Yaourt à boire</a:t>
            </a:r>
            <a:endParaRPr lang="fr-FR" sz="1200" dirty="0"/>
          </a:p>
          <a:p>
            <a:pPr algn="ctr"/>
            <a:r>
              <a:rPr lang="fr-FR" sz="1200" dirty="0" smtClean="0"/>
              <a:t>_____________________</a:t>
            </a:r>
            <a:endParaRPr lang="fr-FR" sz="1200" dirty="0"/>
          </a:p>
          <a:p>
            <a:pPr algn="ctr"/>
            <a:r>
              <a:rPr lang="fr-FR" sz="1200" dirty="0"/>
              <a:t>Goûter : Pain / </a:t>
            </a:r>
            <a:r>
              <a:rPr lang="fr-FR" sz="1200" dirty="0" smtClean="0"/>
              <a:t>fromage</a:t>
            </a:r>
            <a:endParaRPr lang="fr-FR" sz="1200" dirty="0"/>
          </a:p>
        </p:txBody>
      </p:sp>
      <p:sp>
        <p:nvSpPr>
          <p:cNvPr id="38" name="ZoneTexte 37"/>
          <p:cNvSpPr txBox="1"/>
          <p:nvPr/>
        </p:nvSpPr>
        <p:spPr>
          <a:xfrm>
            <a:off x="5508105" y="3465414"/>
            <a:ext cx="1692000" cy="2339102"/>
          </a:xfrm>
          <a:prstGeom prst="rect">
            <a:avLst/>
          </a:prstGeom>
          <a:ln w="317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Jeudi 10 Août</a:t>
            </a:r>
          </a:p>
          <a:p>
            <a:pPr algn="ctr"/>
            <a:endParaRPr lang="fr-FR" sz="800" dirty="0" smtClean="0"/>
          </a:p>
          <a:p>
            <a:pPr algn="ctr"/>
            <a:r>
              <a:rPr lang="fr-FR" sz="1200" dirty="0" smtClean="0"/>
              <a:t>Melon</a:t>
            </a:r>
            <a:endParaRPr lang="fr-FR" sz="1200" dirty="0"/>
          </a:p>
          <a:p>
            <a:pPr algn="ctr"/>
            <a:endParaRPr lang="fr-FR" sz="1000" dirty="0"/>
          </a:p>
          <a:p>
            <a:pPr algn="ctr"/>
            <a:r>
              <a:rPr lang="fr-FR" sz="1200" dirty="0" smtClean="0"/>
              <a:t>Sandwich thon, crudité, mayonnaise</a:t>
            </a:r>
          </a:p>
          <a:p>
            <a:pPr algn="ctr"/>
            <a:endParaRPr lang="fr-FR" sz="1000" dirty="0"/>
          </a:p>
          <a:p>
            <a:pPr algn="ctr"/>
            <a:r>
              <a:rPr lang="fr-FR" sz="1200" dirty="0"/>
              <a:t>Fromage</a:t>
            </a:r>
          </a:p>
          <a:p>
            <a:pPr algn="ctr"/>
            <a:endParaRPr lang="fr-FR" sz="800" dirty="0"/>
          </a:p>
          <a:p>
            <a:pPr algn="ctr"/>
            <a:r>
              <a:rPr lang="fr-FR" sz="1200" dirty="0"/>
              <a:t>Compote</a:t>
            </a:r>
          </a:p>
          <a:p>
            <a:pPr algn="ctr"/>
            <a:r>
              <a:rPr lang="fr-FR" sz="1200" dirty="0"/>
              <a:t>___________________</a:t>
            </a:r>
          </a:p>
          <a:p>
            <a:pPr algn="ctr"/>
            <a:r>
              <a:rPr lang="fr-FR" sz="1200" dirty="0"/>
              <a:t>Goûter : Brownie chocolat / </a:t>
            </a:r>
            <a:r>
              <a:rPr lang="fr-FR" sz="1200" dirty="0" smtClean="0"/>
              <a:t>sirop à l’eau</a:t>
            </a:r>
            <a:endParaRPr lang="fr-FR" sz="1200" dirty="0"/>
          </a:p>
        </p:txBody>
      </p:sp>
      <p:sp>
        <p:nvSpPr>
          <p:cNvPr id="23" name="Rectangle 22"/>
          <p:cNvSpPr/>
          <p:nvPr/>
        </p:nvSpPr>
        <p:spPr>
          <a:xfrm>
            <a:off x="3312573" y="2998844"/>
            <a:ext cx="25555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Bon Appétit</a:t>
            </a:r>
            <a:endParaRPr lang="fr-FR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1" name="Picture 2" descr="Résultat de recherche d'images pour &quot;dessin poisson&quot;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710" y="1675772"/>
            <a:ext cx="222798" cy="17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8" descr="Résultat de recherche d'images pour &quot;dessin fruit&quot;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64" y="2492896"/>
            <a:ext cx="208298" cy="26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Résultat de recherche d'images pour &quot;8 mai férié&quot;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4" name="Picture 2" descr="Impression photo « Symbole végétalien et végétarien », par gatecomet |  Redbubble">
            <a:hlinkClick r:id="rId7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478" y="1974011"/>
            <a:ext cx="214399" cy="170502"/>
          </a:xfrm>
          <a:prstGeom prst="rect">
            <a:avLst/>
          </a:prstGeom>
          <a:noFill/>
          <a:extLst/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9403" y="127477"/>
            <a:ext cx="431523" cy="656158"/>
          </a:xfrm>
          <a:prstGeom prst="rect">
            <a:avLst/>
          </a:prstGeom>
        </p:spPr>
      </p:pic>
      <p:pic>
        <p:nvPicPr>
          <p:cNvPr id="66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10" y="2005371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6" descr="Résultat de recherche d'images pour &quot;dessin légume&quot;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478" y="1343456"/>
            <a:ext cx="262666" cy="39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60" y="2147753"/>
            <a:ext cx="125638" cy="12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2" descr="Résultat de recherche d'images pour &quot;porc français&quot;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132856"/>
            <a:ext cx="233455" cy="19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Résultat de recherche d'images pour &quot;logo label rouge&quot;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65" y="1979397"/>
            <a:ext cx="225469" cy="22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2" descr="Label Viande Bovine Française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809" y="1848301"/>
            <a:ext cx="253153" cy="21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LOGO FRANCAS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10" y="160092"/>
            <a:ext cx="954341" cy="58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674" y="2177312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819" y="1858346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669" y="2173942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414" y="1455282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899" y="2492896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16347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Résultat de recherche d'images pour &quot;logo label rouge&quot;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355" y="4590373"/>
            <a:ext cx="225469" cy="22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Résultat de recherche d'images pour &quot;dessin légume&quot;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478" y="3833671"/>
            <a:ext cx="262666" cy="39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414" y="3918991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Résultat de recherche d'images pour &quot;dessin fruit&quot;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98" y="1290694"/>
            <a:ext cx="208298" cy="26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8" descr="Résultat de recherche d'images pour &quot;dessin fruit&quot;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401" y="3796923"/>
            <a:ext cx="208298" cy="26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534" y="1671306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420" y="4336958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Résultat de recherche d'images pour &quot;dessin légume&quot;">
            <a:hlinkClick r:id="rId12"/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73" y="4357203"/>
            <a:ext cx="162456" cy="24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1425399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Résultat de recherche d'images pour &quot;dessin légume&quot;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528" y="1226814"/>
            <a:ext cx="262666" cy="39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198" y="2142659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6" descr="Résultat de recherche d'images pour &quot;dessin légume&quot;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085" y="2230431"/>
            <a:ext cx="262666" cy="39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Résultat de recherche d'images pour &quot;toque dessin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952" y="2333144"/>
            <a:ext cx="244754" cy="1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94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FB13D469E86145984BFB990268D80B" ma:contentTypeVersion="17" ma:contentTypeDescription="Crée un document." ma:contentTypeScope="" ma:versionID="c0600716a182617c0b177f83e556af86">
  <xsd:schema xmlns:xsd="http://www.w3.org/2001/XMLSchema" xmlns:xs="http://www.w3.org/2001/XMLSchema" xmlns:p="http://schemas.microsoft.com/office/2006/metadata/properties" xmlns:ns2="bdf8286c-196d-4bb5-947e-11741a7c5d8c" xmlns:ns3="ff3f86dc-c871-4dcd-8ceb-cacbc1e1b5b6" targetNamespace="http://schemas.microsoft.com/office/2006/metadata/properties" ma:root="true" ma:fieldsID="c74772d838a6df56ff5665e9df693b5c" ns2:_="" ns3:_="">
    <xsd:import namespace="bdf8286c-196d-4bb5-947e-11741a7c5d8c"/>
    <xsd:import namespace="ff3f86dc-c871-4dcd-8ceb-cacbc1e1b5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f8286c-196d-4bb5-947e-11741a7c5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64b13c6e-034d-4030-a1ca-f4d5e1e917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3f86dc-c871-4dcd-8ceb-cacbc1e1b5b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3154f98-3beb-477c-8bf5-051c264a8f78}" ma:internalName="TaxCatchAll" ma:showField="CatchAllData" ma:web="ff3f86dc-c871-4dcd-8ceb-cacbc1e1b5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F5055F-CDA1-4C17-A440-F8B55F034A9A}"/>
</file>

<file path=customXml/itemProps2.xml><?xml version="1.0" encoding="utf-8"?>
<ds:datastoreItem xmlns:ds="http://schemas.openxmlformats.org/officeDocument/2006/customXml" ds:itemID="{A2A8B574-8BF3-47D9-9077-60219DF61CBA}"/>
</file>

<file path=docProps/app.xml><?xml version="1.0" encoding="utf-8"?>
<Properties xmlns="http://schemas.openxmlformats.org/officeDocument/2006/extended-properties" xmlns:vt="http://schemas.openxmlformats.org/officeDocument/2006/docPropsVTypes">
  <TotalTime>17197</TotalTime>
  <Words>190</Words>
  <Application>Microsoft Office PowerPoint</Application>
  <PresentationFormat>Affichage à l'écran (4:3)</PresentationFormat>
  <Paragraphs>88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Jean-Claude</dc:creator>
  <cp:lastModifiedBy>Eychenne Delphine</cp:lastModifiedBy>
  <cp:revision>163</cp:revision>
  <cp:lastPrinted>2023-06-30T10:15:29Z</cp:lastPrinted>
  <dcterms:created xsi:type="dcterms:W3CDTF">2017-10-03T17:27:19Z</dcterms:created>
  <dcterms:modified xsi:type="dcterms:W3CDTF">2023-06-30T10:15:29Z</dcterms:modified>
</cp:coreProperties>
</file>